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7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3626C-970F-47F9-B6BB-D5F01386A3E2}" type="datetimeFigureOut">
              <a:rPr lang="en-ZA" smtClean="0"/>
              <a:t>2010/07/20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B9665-F14D-4680-AC88-EF0973C8D74A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The Sonnet</a:t>
            </a:r>
            <a:endParaRPr lang="en-Z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 sonnet has fourteen lines.</a:t>
            </a:r>
            <a:endParaRPr lang="en-Z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The Shakespearian Sonnet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Consists out of three quatrains (4 lines) and a rhyming couplet (2 lines).</a:t>
            </a:r>
            <a:endParaRPr lang="en-Z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The Italian Sonnet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Octave (8 lines) </a:t>
            </a:r>
            <a:r>
              <a:rPr lang="en-ZA" dirty="0" err="1" smtClean="0"/>
              <a:t>abba</a:t>
            </a:r>
            <a:r>
              <a:rPr lang="en-ZA" dirty="0" smtClean="0"/>
              <a:t> </a:t>
            </a:r>
            <a:r>
              <a:rPr lang="en-ZA" dirty="0" err="1" smtClean="0"/>
              <a:t>abba</a:t>
            </a:r>
            <a:endParaRPr lang="en-ZA" dirty="0" smtClean="0"/>
          </a:p>
          <a:p>
            <a:r>
              <a:rPr lang="en-ZA" dirty="0" smtClean="0"/>
              <a:t>Sestet (6 lines) </a:t>
            </a:r>
            <a:r>
              <a:rPr lang="en-ZA" dirty="0" err="1" smtClean="0"/>
              <a:t>cde</a:t>
            </a:r>
            <a:r>
              <a:rPr lang="en-ZA" dirty="0" smtClean="0"/>
              <a:t> </a:t>
            </a:r>
            <a:r>
              <a:rPr lang="en-ZA" dirty="0" err="1" smtClean="0"/>
              <a:t>cde</a:t>
            </a:r>
            <a:r>
              <a:rPr lang="en-ZA" dirty="0" smtClean="0"/>
              <a:t> or </a:t>
            </a:r>
            <a:r>
              <a:rPr lang="en-ZA" dirty="0" err="1" smtClean="0"/>
              <a:t>cdccdc</a:t>
            </a:r>
            <a:endParaRPr lang="en-Z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47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The Sonnet</vt:lpstr>
      <vt:lpstr>The Shakespearian Sonnet</vt:lpstr>
      <vt:lpstr>The Italian Sonnet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Sonnet</dc:title>
  <dc:creator>Carol</dc:creator>
  <cp:lastModifiedBy>Carol</cp:lastModifiedBy>
  <cp:revision>1</cp:revision>
  <dcterms:created xsi:type="dcterms:W3CDTF">2010-07-20T09:49:50Z</dcterms:created>
  <dcterms:modified xsi:type="dcterms:W3CDTF">2010-07-20T09:57:40Z</dcterms:modified>
</cp:coreProperties>
</file>